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309" r:id="rId3"/>
    <p:sldId id="310" r:id="rId4"/>
    <p:sldId id="311" r:id="rId5"/>
    <p:sldId id="312" r:id="rId6"/>
    <p:sldId id="267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8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3" autoAdjust="0"/>
    <p:restoredTop sz="94660"/>
  </p:normalViewPr>
  <p:slideViewPr>
    <p:cSldViewPr>
      <p:cViewPr varScale="1">
        <p:scale>
          <a:sx n="64" d="100"/>
          <a:sy n="64" d="100"/>
        </p:scale>
        <p:origin x="149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D76A7-59D2-4195-9B1D-AAD6D9FF6802}" type="datetimeFigureOut">
              <a:rPr lang="en-US" smtClean="0"/>
              <a:t>6/17/2022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54341-5499-4B96-92EC-FB30E8B82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919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25246-0DF8-42B4-8844-7CB090C4107A}" type="datetimeFigureOut">
              <a:rPr lang="en-US" smtClean="0"/>
              <a:t>6/17/2022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0F91F-2413-4B17-A2A4-E081FA6F39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337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9F27D-83D8-4CE4-B3BD-A4581E18985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309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6FFC1-FA82-473D-B8AB-92B311C41072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82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A8AD4-4484-4A3F-AE44-03C288D655DD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7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B8883C2-44DD-4B7D-B3DB-10305C261740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284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356350"/>
            <a:ext cx="4114800" cy="365125"/>
          </a:xfrm>
        </p:spPr>
        <p:txBody>
          <a:bodyPr/>
          <a:lstStyle/>
          <a:p>
            <a:r>
              <a:rPr lang="en-US" dirty="0"/>
              <a:t>Maine Center for Disease Control and Prevention</a:t>
            </a:r>
          </a:p>
        </p:txBody>
      </p:sp>
    </p:spTree>
    <p:extLst>
      <p:ext uri="{BB962C8B-B14F-4D97-AF65-F5344CB8AC3E}">
        <p14:creationId xmlns:p14="http://schemas.microsoft.com/office/powerpoint/2010/main" val="256932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6F0E0B9-6FAF-403E-9F15-136A38E3D574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110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E640BB-99B6-416B-88F7-D6870326FA0F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7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40A053-4859-4DC6-A8DC-6431CC4CFD73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8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6D6E0B-A923-4CE2-8E84-A05641F4546A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15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970A87-BAE6-4D5D-86DF-3F13CB3AEEA6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51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ADEC63-C81A-4615-9583-045C5499212E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9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B0A2C0-A722-4512-AD22-3A6B340CC446}" type="datetime1">
              <a:rPr lang="en-US" smtClean="0"/>
              <a:t>6/17/2022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Maine Department of Health and Human Services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07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0" y="6356350"/>
            <a:ext cx="434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Maine Center for Disease Control and Prevention</a:t>
            </a:r>
          </a:p>
        </p:txBody>
      </p:sp>
    </p:spTree>
    <p:extLst>
      <p:ext uri="{BB962C8B-B14F-4D97-AF65-F5344CB8AC3E}">
        <p14:creationId xmlns:p14="http://schemas.microsoft.com/office/powerpoint/2010/main" val="376554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ara.Robinson@maine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0"/>
            <a:ext cx="9143999" cy="1905000"/>
          </a:xfrm>
          <a:solidFill>
            <a:srgbClr val="004D80"/>
          </a:solidFill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Mosquito Monitoring, Maine 2021</a:t>
            </a:r>
            <a:b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5655"/>
            <a:ext cx="6400800" cy="22098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 Robinson, MPH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June 17, 2022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229" y="4876800"/>
            <a:ext cx="1515539" cy="1515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5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63981-57AB-477E-8B52-B09A59B01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 Mosquito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24AEC-2C39-4FC3-B93D-37B4A89C9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Trapping in 10 counties</a:t>
            </a:r>
          </a:p>
          <a:p>
            <a:pPr lvl="1"/>
            <a:r>
              <a:rPr lang="en-US" dirty="0"/>
              <a:t>Androscoggin, Cumberland, Kennebec, Hancock, Lincoln, Oxford, Penobscot, Sagadahoc, Waldo, York</a:t>
            </a:r>
          </a:p>
          <a:p>
            <a:r>
              <a:rPr lang="en-US" dirty="0"/>
              <a:t>Trapping in 33 towns</a:t>
            </a:r>
          </a:p>
          <a:p>
            <a:pPr lvl="1"/>
            <a:r>
              <a:rPr lang="en-US" dirty="0"/>
              <a:t>Alfred, Argyle Township, </a:t>
            </a:r>
            <a:r>
              <a:rPr lang="en-US" dirty="0" err="1"/>
              <a:t>Arrowsic</a:t>
            </a:r>
            <a:r>
              <a:rPr lang="en-US" dirty="0"/>
              <a:t>, Auburn, Augusta, Bangor, Bar Harbor, Belgrade, Biddeford, Dresden, </a:t>
            </a:r>
            <a:r>
              <a:rPr lang="en-US" dirty="0" err="1"/>
              <a:t>Edgecomb</a:t>
            </a:r>
            <a:r>
              <a:rPr lang="en-US" dirty="0"/>
              <a:t>, Eliot, Farmingdale, Gray, Greenbush, Kennebunk, Kittery, Lebanon, Lewiston, Livermore, Lyman, Mt. Desert, Norway, Palermo, Portland, Sidney, South Berwick, Standish, Turner, Unity Township, Waterford, Wells, Wiscasset, York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0E8661-EEC6-4FD4-BF47-503ACA657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Maine Center for Disease Control and Prevention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485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037D1-AB2C-4AC0-9312-B7E5FE8F2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 Mosquito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5D5B-304C-4371-8E58-5AF2A3497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1025 pools tested at HETL</a:t>
            </a:r>
          </a:p>
          <a:p>
            <a:pPr lvl="1"/>
            <a:r>
              <a:rPr lang="en-US" dirty="0"/>
              <a:t>0 pools positive for West Nile Virus</a:t>
            </a:r>
          </a:p>
          <a:p>
            <a:pPr lvl="1"/>
            <a:r>
              <a:rPr lang="en-US" dirty="0"/>
              <a:t>0 pools positive for Eastern Equine Encephalitis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C78E2D-3975-4C59-AD72-90F0D77DB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Maine Center for Disease Control and Prevention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1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E571-5363-4715-BCF2-B9BB6A089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 Human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2B4E8-9FA8-468C-A3EE-CE42BADF7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27 humans tested for arboviral illnesses at HETL</a:t>
            </a:r>
          </a:p>
          <a:p>
            <a:pPr lvl="1"/>
            <a:r>
              <a:rPr lang="en-US" dirty="0"/>
              <a:t>0 positives</a:t>
            </a:r>
          </a:p>
          <a:p>
            <a:r>
              <a:rPr lang="en-US" dirty="0"/>
              <a:t>1 individual tested positive for West Nile on a blood donation and is considered a presumptive viremic donor</a:t>
            </a:r>
          </a:p>
          <a:p>
            <a:r>
              <a:rPr lang="en-US" dirty="0"/>
              <a:t>1 individual tested positive for Jamestown Canyon virus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E6372F-2266-4441-91A4-39F25014B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Maine Center for Disease Control and Prevention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60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286D8-D403-4E36-9D0C-83A7FCDBC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Mosquito Monitoring Funding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3B97D-F06B-4811-839D-05852B1A9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 from federal CDC is sporadic at best</a:t>
            </a:r>
          </a:p>
          <a:p>
            <a:pPr lvl="1"/>
            <a:r>
              <a:rPr lang="en-US" dirty="0"/>
              <a:t>Notification of award comes in the end of July/beginning of August (after the trapping season starts)</a:t>
            </a:r>
          </a:p>
          <a:p>
            <a:r>
              <a:rPr lang="en-US" dirty="0"/>
              <a:t>Funds from the Board of Pesticide Control allow us to have consistency in our trapping sites from year to year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8635B-5C80-47AC-828C-64790593F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Maine Center for Disease Control and Prevention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22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1"/>
            <a:ext cx="9144000" cy="312419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en-US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 Robinson, MPH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Infectious Disease Epidemiology Program Director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Sara.Robinson@maine.gov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207-287-4610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352800" cy="365125"/>
          </a:xfrm>
        </p:spPr>
        <p:txBody>
          <a:bodyPr/>
          <a:lstStyle/>
          <a:p>
            <a:r>
              <a:rPr lang="en-US" dirty="0"/>
              <a:t>Maine Department of Health and Human Services</a:t>
            </a:r>
          </a:p>
          <a:p>
            <a:r>
              <a:rPr lang="en-US" dirty="0"/>
              <a:t>Maine Center for Disease Control and Prevention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04D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230" y="4752118"/>
            <a:ext cx="1515539" cy="1515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455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5827</TotalTime>
  <Words>292</Words>
  <Application>Microsoft Office PowerPoint</Application>
  <PresentationFormat>On-screen Show (4:3)</PresentationFormat>
  <Paragraphs>34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Mosquito Monitoring, Maine 2021 </vt:lpstr>
      <vt:lpstr>2021 Mosquito Monitoring</vt:lpstr>
      <vt:lpstr>2021 Mosquito Monitoring</vt:lpstr>
      <vt:lpstr>2021 Human results</vt:lpstr>
      <vt:lpstr>Mosquito Monitoring Funding </vt:lpstr>
      <vt:lpstr>PowerPoint Presentation</vt:lpstr>
    </vt:vector>
  </TitlesOfParts>
  <Company>State of Maine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Aging and Disability Services Pressures and Priorities</dc:title>
  <dc:creator>Martins, John A</dc:creator>
  <cp:lastModifiedBy>Couture, Amanda</cp:lastModifiedBy>
  <cp:revision>88</cp:revision>
  <cp:lastPrinted>2015-09-24T20:03:22Z</cp:lastPrinted>
  <dcterms:created xsi:type="dcterms:W3CDTF">2015-04-10T16:13:17Z</dcterms:created>
  <dcterms:modified xsi:type="dcterms:W3CDTF">2022-06-17T12:11:31Z</dcterms:modified>
</cp:coreProperties>
</file>